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3" r:id="rId3"/>
    <p:sldId id="274" r:id="rId4"/>
    <p:sldId id="275" r:id="rId5"/>
    <p:sldId id="276" r:id="rId6"/>
    <p:sldId id="259" r:id="rId7"/>
    <p:sldId id="277" r:id="rId8"/>
    <p:sldId id="278" r:id="rId9"/>
    <p:sldId id="279" r:id="rId10"/>
    <p:sldId id="282" r:id="rId11"/>
    <p:sldId id="260" r:id="rId12"/>
    <p:sldId id="262" r:id="rId13"/>
    <p:sldId id="263" r:id="rId14"/>
    <p:sldId id="264" r:id="rId15"/>
    <p:sldId id="265" r:id="rId16"/>
    <p:sldId id="283" r:id="rId17"/>
    <p:sldId id="288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72D3F-15EC-41C0-81A8-9A5389120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942143-2D95-4952-B7E7-95DFC9182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B40F6-372B-4867-99A0-04831F4CD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DD94-6F4C-4C11-8662-B821ADFAFA2E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09ECB-9EF6-45B3-BE7E-83A98B895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AB137-B17B-423F-A748-877F4D713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C905-212E-42F2-A60D-D21C43FA6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8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BDA4A-E6EF-4747-BA99-2DE2C8ABD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29E123-88FB-472B-BDC4-8D9DE9039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ADB92-8D93-4B07-850D-5B52AB3C7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DD94-6F4C-4C11-8662-B821ADFAFA2E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25414-E231-4D60-A6A5-1FD5449F3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05919-353A-4437-BE2C-C85AFDD95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C905-212E-42F2-A60D-D21C43FA6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76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658357-4FB4-4678-B8EA-1A422465A7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D7D9BF-FC21-43F6-8D45-D87E4BB28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AA0E-7D0D-45E6-B187-B0D4F8D0C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DD94-6F4C-4C11-8662-B821ADFAFA2E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64A06-2231-4FFD-911E-D4732395D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4F917-F139-4EC5-A60C-BEEF5A7EF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C905-212E-42F2-A60D-D21C43FA6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83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E09BA-8225-421B-BB11-34C3C30F8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17FF0-BDB8-4375-A8FD-A1CE8D03B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D4AD6-C8F6-4D51-8253-6B25E0DF2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DD94-6F4C-4C11-8662-B821ADFAFA2E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0D0CE-AC3D-4EBD-A8AC-2C4EC6203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77732-D261-456B-B3C2-DC3760C1B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C905-212E-42F2-A60D-D21C43FA6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64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55419-9D81-4122-A38E-0ADAF7375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28C74-7193-43A7-825D-BD7CA5894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73B50-C5AA-4136-A49A-44979AB30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DD94-6F4C-4C11-8662-B821ADFAFA2E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8DFB9-88DE-4095-9B52-A17381299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A5F0D-ECF3-40D6-82CC-E17B3134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C905-212E-42F2-A60D-D21C43FA6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567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09CD2-4059-467B-9996-6E7FAFADF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6994D-1DD8-4052-8FC0-6D8DE49500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662F16-34E9-4135-B59D-BCE1A509B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8E80D-C96F-4E3F-BD4E-ECCBF7B63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DD94-6F4C-4C11-8662-B821ADFAFA2E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A81F34-57B8-4958-A21F-AB2A1247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61DB1-3B0E-4041-8EA9-6E71E24F2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C905-212E-42F2-A60D-D21C43FA6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75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7AF2A-37A7-4351-9FBC-7E48B4354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05AEA-E2C6-41E8-9B52-AC77C6427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A9C1BD-E84B-4F53-8C22-2227059F7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C34CD-BABD-425C-B399-7B3194230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F65B56-8551-4E0C-B83D-B0D99214EB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97E783-18E9-44A8-89F0-D26F44C0A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DD94-6F4C-4C11-8662-B821ADFAFA2E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42F6B1-FD09-444D-85A4-58D854177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B3467A-39EA-48E7-B4BC-C376F61AE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C905-212E-42F2-A60D-D21C43FA6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67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51842-42EB-4FA7-A54D-5BEBB59E2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F8CD01-F926-4637-8C96-F7FBBC58A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DD94-6F4C-4C11-8662-B821ADFAFA2E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BD3384-A43D-4415-AC84-BD2757B25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06104-3600-4D5F-BFF9-15F79EBC8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C905-212E-42F2-A60D-D21C43FA6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180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952E5-DBD1-4B75-A8D9-21354ADB5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DD94-6F4C-4C11-8662-B821ADFAFA2E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372717-2091-4E7C-A1B8-586E1AC81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C46CA-2560-4DAF-AF70-2B78259BC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C905-212E-42F2-A60D-D21C43FA6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579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BD2F9-56BB-447D-ACC5-B2E947326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E6403-A450-42AF-8FF6-2388065C5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CCD26B-A4E7-4AC6-9167-5BE2A69CE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66D67-3F63-458A-B8B5-2973C3FC5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DD94-6F4C-4C11-8662-B821ADFAFA2E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E7F2D-072D-41ED-984B-F69329929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30153B-302B-4032-8C5F-3200998F5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C905-212E-42F2-A60D-D21C43FA6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408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0AA45-1234-4B1B-9BD2-05C3C6AA0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59F76D-D6DF-49B8-82BB-B857DDDD2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B5D1D6-8F89-4F4E-B215-1499E46D8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EFFC62-CCDC-4FC6-B3B4-6139F789B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DD94-6F4C-4C11-8662-B821ADFAFA2E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F4C98-99C6-4C51-B9F1-5896882B0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D4C70-66C4-43A2-9144-90B6DCEA2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C905-212E-42F2-A60D-D21C43FA6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10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716E93-B29C-415D-8768-65FCB3BF9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1B03C-32FE-4568-8D7C-094BBB389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7C304-2301-4019-8B1D-DC27D8E0E8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1DD94-6F4C-4C11-8662-B821ADFAFA2E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66B43-4683-4B49-ADFB-FCDAB7375B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E1446-4FCC-444C-9A78-A401BA5914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4C905-212E-42F2-A60D-D21C43FA6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97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6EDAC-E6CA-4BAB-9902-93FC3C415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CW Cursive Writing 1" panose="03050602040000000000" pitchFamily="66" charset="0"/>
              </a:rPr>
              <a:t>Monday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FCA4FB9-7814-4504-A3AE-715827400621}"/>
              </a:ext>
            </a:extLst>
          </p:cNvPr>
          <p:cNvSpPr txBox="1">
            <a:spLocks/>
          </p:cNvSpPr>
          <p:nvPr/>
        </p:nvSpPr>
        <p:spPr>
          <a:xfrm>
            <a:off x="900448" y="2013621"/>
            <a:ext cx="10515600" cy="3382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3900" dirty="0" err="1">
                <a:latin typeface="CCW Cursive Writing 1" panose="03050602040000000000" pitchFamily="66" charset="0"/>
              </a:rPr>
              <a:t>ure</a:t>
            </a:r>
            <a:endParaRPr lang="en-GB" sz="239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040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9C770-7A9E-4B06-9359-35071756F908}"/>
              </a:ext>
            </a:extLst>
          </p:cNvPr>
          <p:cNvSpPr txBox="1">
            <a:spLocks/>
          </p:cNvSpPr>
          <p:nvPr/>
        </p:nvSpPr>
        <p:spPr>
          <a:xfrm>
            <a:off x="838200" y="530818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dirty="0">
                <a:latin typeface="CCW Cursive Writing 1" panose="03050602040000000000" pitchFamily="66" charset="0"/>
              </a:rPr>
              <a:t>pair</a:t>
            </a:r>
          </a:p>
        </p:txBody>
      </p:sp>
      <p:pic>
        <p:nvPicPr>
          <p:cNvPr id="8194" name="Picture 2" descr="Download Free png Shoes Png Transparent Images - Pair Of Shoes, Png  Download ... - DLPNG.com">
            <a:extLst>
              <a:ext uri="{FF2B5EF4-FFF2-40B4-BE49-F238E27FC236}">
                <a16:creationId xmlns:a16="http://schemas.microsoft.com/office/drawing/2014/main" id="{409584EA-75EB-4EA6-8634-2FD3CA83E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519" y="317017"/>
            <a:ext cx="7490961" cy="48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533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C6BFE-4715-4088-BD05-15D51B62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CW Cursive Writing 1" panose="03050602040000000000" pitchFamily="66" charset="0"/>
              </a:rPr>
              <a:t>Wednesday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FCA4FB9-7814-4504-A3AE-715827400621}"/>
              </a:ext>
            </a:extLst>
          </p:cNvPr>
          <p:cNvSpPr txBox="1">
            <a:spLocks/>
          </p:cNvSpPr>
          <p:nvPr/>
        </p:nvSpPr>
        <p:spPr>
          <a:xfrm>
            <a:off x="900448" y="2013621"/>
            <a:ext cx="10515600" cy="3382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3900" dirty="0" err="1">
                <a:latin typeface="CCW Cursive Writing 1" panose="03050602040000000000" pitchFamily="66" charset="0"/>
              </a:rPr>
              <a:t>er</a:t>
            </a:r>
            <a:endParaRPr lang="en-GB" sz="239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629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96DC92-9E55-4F39-8B4F-83BF0CF1D91A}"/>
              </a:ext>
            </a:extLst>
          </p:cNvPr>
          <p:cNvSpPr txBox="1"/>
          <p:nvPr/>
        </p:nvSpPr>
        <p:spPr>
          <a:xfrm>
            <a:off x="2667994" y="4954275"/>
            <a:ext cx="68560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CCW Cursive Writing 1" panose="03050602040000000000" pitchFamily="66" charset="0"/>
              </a:rPr>
              <a:t>hammer</a:t>
            </a:r>
          </a:p>
        </p:txBody>
      </p:sp>
      <p:pic>
        <p:nvPicPr>
          <p:cNvPr id="9218" name="Picture 2" descr="Hammer - Wikipedia">
            <a:extLst>
              <a:ext uri="{FF2B5EF4-FFF2-40B4-BE49-F238E27FC236}">
                <a16:creationId xmlns:a16="http://schemas.microsoft.com/office/drawing/2014/main" id="{795033B3-A3AC-4C92-A248-08F78D585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069" y="590225"/>
            <a:ext cx="8560904" cy="38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6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500EC0-A9EA-4D7D-9D9C-CAE11BF74CD7}"/>
              </a:ext>
            </a:extLst>
          </p:cNvPr>
          <p:cNvSpPr txBox="1"/>
          <p:nvPr/>
        </p:nvSpPr>
        <p:spPr>
          <a:xfrm>
            <a:off x="3314632" y="4940655"/>
            <a:ext cx="5562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CCW Cursive Writing 1" panose="03050602040000000000" pitchFamily="66" charset="0"/>
              </a:rPr>
              <a:t>jumper</a:t>
            </a:r>
          </a:p>
        </p:txBody>
      </p:sp>
      <p:pic>
        <p:nvPicPr>
          <p:cNvPr id="10242" name="Picture 2" descr="Rainbow Striped Hippy Wool Jumper - XLarge | Mystical Mayhem">
            <a:extLst>
              <a:ext uri="{FF2B5EF4-FFF2-40B4-BE49-F238E27FC236}">
                <a16:creationId xmlns:a16="http://schemas.microsoft.com/office/drawing/2014/main" id="{CE50D4A8-8F48-49B5-8431-605B86767F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1"/>
          <a:stretch/>
        </p:blipFill>
        <p:spPr bwMode="auto">
          <a:xfrm>
            <a:off x="3448878" y="252698"/>
            <a:ext cx="4436165" cy="468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66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EE09DD-D4E7-41EA-96B3-DE29A463C4AC}"/>
              </a:ext>
            </a:extLst>
          </p:cNvPr>
          <p:cNvSpPr txBox="1"/>
          <p:nvPr/>
        </p:nvSpPr>
        <p:spPr>
          <a:xfrm>
            <a:off x="4810841" y="5119228"/>
            <a:ext cx="33522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>
                <a:latin typeface="CCW Cursive Writing 1" panose="03050602040000000000" pitchFamily="66" charset="0"/>
              </a:rPr>
              <a:t>fern</a:t>
            </a:r>
          </a:p>
        </p:txBody>
      </p:sp>
      <p:pic>
        <p:nvPicPr>
          <p:cNvPr id="11266" name="Picture 2" descr="fern | Description, Features, Evolution, &amp; Taxonomy | Britannica">
            <a:extLst>
              <a:ext uri="{FF2B5EF4-FFF2-40B4-BE49-F238E27FC236}">
                <a16:creationId xmlns:a16="http://schemas.microsoft.com/office/drawing/2014/main" id="{D443EFB2-EE66-4C15-845C-C279FC395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2020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6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6B40D3-37E7-4432-963D-B797F163D629}"/>
              </a:ext>
            </a:extLst>
          </p:cNvPr>
          <p:cNvSpPr txBox="1"/>
          <p:nvPr/>
        </p:nvSpPr>
        <p:spPr>
          <a:xfrm>
            <a:off x="3745036" y="5110545"/>
            <a:ext cx="49664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>
                <a:latin typeface="CCW Cursive Writing 1" panose="03050602040000000000" pitchFamily="66" charset="0"/>
              </a:rPr>
              <a:t>flower</a:t>
            </a:r>
          </a:p>
        </p:txBody>
      </p:sp>
      <p:pic>
        <p:nvPicPr>
          <p:cNvPr id="12290" name="Picture 2" descr="200,000+ Flower Images &amp; Pictures [HD] - Pixabay">
            <a:extLst>
              <a:ext uri="{FF2B5EF4-FFF2-40B4-BE49-F238E27FC236}">
                <a16:creationId xmlns:a16="http://schemas.microsoft.com/office/drawing/2014/main" id="{635CDF57-E74B-4928-BDA9-7022E1585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706" y="424016"/>
            <a:ext cx="6564588" cy="435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41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C6BFE-4715-4088-BD05-15D51B62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CW Cursive Writing 1" panose="03050602040000000000" pitchFamily="66" charset="0"/>
              </a:rPr>
              <a:t>Thursday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FCA4FB9-7814-4504-A3AE-715827400621}"/>
              </a:ext>
            </a:extLst>
          </p:cNvPr>
          <p:cNvSpPr txBox="1">
            <a:spLocks/>
          </p:cNvSpPr>
          <p:nvPr/>
        </p:nvSpPr>
        <p:spPr>
          <a:xfrm>
            <a:off x="966709" y="1648496"/>
            <a:ext cx="10515600" cy="48443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CCW Cursive Writing 1" panose="03050602040000000000" pitchFamily="66" charset="0"/>
              </a:rPr>
              <a:t>Go on phonics play and revise all of your taught sounds from phase 2 and 3. </a:t>
            </a:r>
          </a:p>
          <a:p>
            <a:pPr algn="ctr"/>
            <a:endParaRPr lang="en-GB" sz="2800" dirty="0">
              <a:latin typeface="CCW Cursive Writing 1" panose="03050602040000000000" pitchFamily="66" charset="0"/>
            </a:endParaRPr>
          </a:p>
          <a:p>
            <a:pPr algn="ctr"/>
            <a:r>
              <a:rPr lang="en-GB" sz="2800" dirty="0">
                <a:latin typeface="CCW Cursive Writing 1" panose="03050602040000000000" pitchFamily="66" charset="0"/>
              </a:rPr>
              <a:t>or</a:t>
            </a:r>
          </a:p>
          <a:p>
            <a:pPr algn="ctr"/>
            <a:endParaRPr lang="en-GB" sz="2800" dirty="0">
              <a:latin typeface="CCW Cursive Writing 1" panose="03050602040000000000" pitchFamily="66" charset="0"/>
            </a:endParaRPr>
          </a:p>
          <a:p>
            <a:pPr algn="ctr"/>
            <a:r>
              <a:rPr lang="en-GB" sz="2800" dirty="0">
                <a:latin typeface="CCW Cursive Writing 1" panose="03050602040000000000" pitchFamily="66" charset="0"/>
              </a:rPr>
              <a:t>Write out some phonemes on bits of paper and play SPLAT!</a:t>
            </a:r>
          </a:p>
          <a:p>
            <a:pPr algn="ctr"/>
            <a:endParaRPr lang="en-GB" sz="28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999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C6BFE-4715-4088-BD05-15D51B62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CW Cursive Writing 1" panose="03050602040000000000" pitchFamily="66" charset="0"/>
              </a:rPr>
              <a:t>Friday – Tricky word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FCA4FB9-7814-4504-A3AE-715827400621}"/>
              </a:ext>
            </a:extLst>
          </p:cNvPr>
          <p:cNvSpPr txBox="1">
            <a:spLocks/>
          </p:cNvSpPr>
          <p:nvPr/>
        </p:nvSpPr>
        <p:spPr>
          <a:xfrm>
            <a:off x="900448" y="2013621"/>
            <a:ext cx="10515600" cy="3382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3900" dirty="0">
                <a:latin typeface="CCW Cursive Writing 1" panose="03050602040000000000" pitchFamily="66" charset="0"/>
              </a:rPr>
              <a:t>be</a:t>
            </a:r>
          </a:p>
        </p:txBody>
      </p:sp>
    </p:spTree>
    <p:extLst>
      <p:ext uri="{BB962C8B-B14F-4D97-AF65-F5344CB8AC3E}">
        <p14:creationId xmlns:p14="http://schemas.microsoft.com/office/powerpoint/2010/main" val="1772131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6C7E7-76FE-49C1-9D82-48D82784545A}"/>
              </a:ext>
            </a:extLst>
          </p:cNvPr>
          <p:cNvSpPr txBox="1">
            <a:spLocks/>
          </p:cNvSpPr>
          <p:nvPr/>
        </p:nvSpPr>
        <p:spPr>
          <a:xfrm>
            <a:off x="838199" y="489736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dirty="0">
                <a:latin typeface="CCW Cursive Writing 1" panose="03050602040000000000" pitchFamily="66" charset="0"/>
              </a:rPr>
              <a:t>treasure</a:t>
            </a:r>
          </a:p>
        </p:txBody>
      </p:sp>
      <p:pic>
        <p:nvPicPr>
          <p:cNvPr id="1026" name="Picture 2" descr="Large Pirate Treasure Chest | Pirate treasure chest, Pirate treasure,  Pirate props">
            <a:extLst>
              <a:ext uri="{FF2B5EF4-FFF2-40B4-BE49-F238E27FC236}">
                <a16:creationId xmlns:a16="http://schemas.microsoft.com/office/drawing/2014/main" id="{3CD9B0E9-6F6E-4D29-A6EB-652008989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783" y="0"/>
            <a:ext cx="5364432" cy="489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46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7005E-8CCE-4F99-9000-9F40A9BC4E5A}"/>
              </a:ext>
            </a:extLst>
          </p:cNvPr>
          <p:cNvSpPr txBox="1">
            <a:spLocks/>
          </p:cNvSpPr>
          <p:nvPr/>
        </p:nvSpPr>
        <p:spPr>
          <a:xfrm>
            <a:off x="838199" y="489736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dirty="0">
                <a:latin typeface="CCW Cursive Writing 1" panose="03050602040000000000" pitchFamily="66" charset="0"/>
              </a:rPr>
              <a:t>cure</a:t>
            </a:r>
          </a:p>
        </p:txBody>
      </p:sp>
      <p:pic>
        <p:nvPicPr>
          <p:cNvPr id="2050" name="Picture 2" descr="Calpol is 'the heroin of childhood' warns doctor who claims parents are  giving it unnecessarily - Manchester Evening News">
            <a:extLst>
              <a:ext uri="{FF2B5EF4-FFF2-40B4-BE49-F238E27FC236}">
                <a16:creationId xmlns:a16="http://schemas.microsoft.com/office/drawing/2014/main" id="{F40C22BA-B6CF-4453-AEB8-4796214A8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67" y="396530"/>
            <a:ext cx="5823272" cy="436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7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CEA01-C944-44DD-828B-38AE992CA2DE}"/>
              </a:ext>
            </a:extLst>
          </p:cNvPr>
          <p:cNvSpPr txBox="1">
            <a:spLocks/>
          </p:cNvSpPr>
          <p:nvPr/>
        </p:nvSpPr>
        <p:spPr>
          <a:xfrm>
            <a:off x="838199" y="489736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8000" dirty="0">
              <a:latin typeface="CCW Cursive Writing 1" panose="03050602040000000000" pitchFamily="66" charset="0"/>
            </a:endParaRPr>
          </a:p>
        </p:txBody>
      </p:sp>
      <p:pic>
        <p:nvPicPr>
          <p:cNvPr id="3074" name="Picture 2" descr="Should You Add Manure to Improve Garden Soil?">
            <a:extLst>
              <a:ext uri="{FF2B5EF4-FFF2-40B4-BE49-F238E27FC236}">
                <a16:creationId xmlns:a16="http://schemas.microsoft.com/office/drawing/2014/main" id="{393E5F5C-A02B-4126-B081-854699918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382864"/>
            <a:ext cx="4291840" cy="4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4C010AF-EC78-4FE6-8FC6-736D03E65A0D}"/>
              </a:ext>
            </a:extLst>
          </p:cNvPr>
          <p:cNvSpPr txBox="1">
            <a:spLocks/>
          </p:cNvSpPr>
          <p:nvPr/>
        </p:nvSpPr>
        <p:spPr>
          <a:xfrm>
            <a:off x="990599" y="504976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dirty="0">
                <a:latin typeface="CCW Cursive Writing 1" panose="03050602040000000000" pitchFamily="66" charset="0"/>
              </a:rPr>
              <a:t>manure</a:t>
            </a:r>
          </a:p>
        </p:txBody>
      </p:sp>
    </p:spTree>
    <p:extLst>
      <p:ext uri="{BB962C8B-B14F-4D97-AF65-F5344CB8AC3E}">
        <p14:creationId xmlns:p14="http://schemas.microsoft.com/office/powerpoint/2010/main" val="1281984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9C770-7A9E-4B06-9359-35071756F908}"/>
              </a:ext>
            </a:extLst>
          </p:cNvPr>
          <p:cNvSpPr txBox="1">
            <a:spLocks/>
          </p:cNvSpPr>
          <p:nvPr/>
        </p:nvSpPr>
        <p:spPr>
          <a:xfrm>
            <a:off x="838199" y="489736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dirty="0">
                <a:latin typeface="CCW Cursive Writing 1" panose="03050602040000000000" pitchFamily="66" charset="0"/>
              </a:rPr>
              <a:t>sure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E44B24-A360-43FE-8FF3-52C6C3A90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441" y="265458"/>
            <a:ext cx="4286250" cy="4286250"/>
          </a:xfrm>
          <a:prstGeom prst="rect">
            <a:avLst/>
          </a:prstGeom>
        </p:spPr>
      </p:pic>
      <p:pic>
        <p:nvPicPr>
          <p:cNvPr id="4098" name="Picture 2" descr="Not Sure Clipart , Transparent Cartoon, Free Cliparts &amp; Silhouettes -  NetClipart">
            <a:extLst>
              <a:ext uri="{FF2B5EF4-FFF2-40B4-BE49-F238E27FC236}">
                <a16:creationId xmlns:a16="http://schemas.microsoft.com/office/drawing/2014/main" id="{E77F8D56-BFCB-4BB6-A44C-E93CD172D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730" y="932208"/>
            <a:ext cx="295275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554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87B8-4A76-4170-9412-7D9D3C821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CW Cursive Writing 1" panose="03050602040000000000" pitchFamily="66" charset="0"/>
              </a:rPr>
              <a:t>Tuesday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FCA4FB9-7814-4504-A3AE-715827400621}"/>
              </a:ext>
            </a:extLst>
          </p:cNvPr>
          <p:cNvSpPr txBox="1">
            <a:spLocks/>
          </p:cNvSpPr>
          <p:nvPr/>
        </p:nvSpPr>
        <p:spPr>
          <a:xfrm>
            <a:off x="838200" y="2252160"/>
            <a:ext cx="10515600" cy="3382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9900" dirty="0">
                <a:latin typeface="CCW Cursive Writing 1" panose="03050602040000000000" pitchFamily="66" charset="0"/>
              </a:rPr>
              <a:t>air</a:t>
            </a:r>
          </a:p>
        </p:txBody>
      </p:sp>
    </p:spTree>
    <p:extLst>
      <p:ext uri="{BB962C8B-B14F-4D97-AF65-F5344CB8AC3E}">
        <p14:creationId xmlns:p14="http://schemas.microsoft.com/office/powerpoint/2010/main" val="3439946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9C770-7A9E-4B06-9359-35071756F908}"/>
              </a:ext>
            </a:extLst>
          </p:cNvPr>
          <p:cNvSpPr txBox="1">
            <a:spLocks/>
          </p:cNvSpPr>
          <p:nvPr/>
        </p:nvSpPr>
        <p:spPr>
          <a:xfrm>
            <a:off x="838199" y="489736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dirty="0">
                <a:latin typeface="CCW Cursive Writing 1" panose="03050602040000000000" pitchFamily="66" charset="0"/>
              </a:rPr>
              <a:t>chair</a:t>
            </a:r>
          </a:p>
        </p:txBody>
      </p:sp>
      <p:pic>
        <p:nvPicPr>
          <p:cNvPr id="5122" name="Picture 2" descr="STEFAN brown-black, Chair - IKEA">
            <a:extLst>
              <a:ext uri="{FF2B5EF4-FFF2-40B4-BE49-F238E27FC236}">
                <a16:creationId xmlns:a16="http://schemas.microsoft.com/office/drawing/2014/main" id="{CB42D75E-347E-43E3-9639-FE548056E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144" y="226943"/>
            <a:ext cx="4129709" cy="412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471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9C770-7A9E-4B06-9359-35071756F908}"/>
              </a:ext>
            </a:extLst>
          </p:cNvPr>
          <p:cNvSpPr txBox="1">
            <a:spLocks/>
          </p:cNvSpPr>
          <p:nvPr/>
        </p:nvSpPr>
        <p:spPr>
          <a:xfrm>
            <a:off x="838199" y="489736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dirty="0">
                <a:latin typeface="CCW Cursive Writing 1" panose="03050602040000000000" pitchFamily="66" charset="0"/>
              </a:rPr>
              <a:t>stair</a:t>
            </a:r>
          </a:p>
        </p:txBody>
      </p:sp>
      <p:pic>
        <p:nvPicPr>
          <p:cNvPr id="6146" name="Picture 2" descr="Woodland Solid Oak Stair-Step Nosing 4 Different designs - Hamiltons Doors  And Floors">
            <a:extLst>
              <a:ext uri="{FF2B5EF4-FFF2-40B4-BE49-F238E27FC236}">
                <a16:creationId xmlns:a16="http://schemas.microsoft.com/office/drawing/2014/main" id="{9E6C0BD1-DB72-49E3-A54C-5EC2BED22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29" y="298864"/>
            <a:ext cx="4505739" cy="450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203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9C770-7A9E-4B06-9359-35071756F908}"/>
              </a:ext>
            </a:extLst>
          </p:cNvPr>
          <p:cNvSpPr txBox="1">
            <a:spLocks/>
          </p:cNvSpPr>
          <p:nvPr/>
        </p:nvSpPr>
        <p:spPr>
          <a:xfrm>
            <a:off x="838199" y="514915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dirty="0">
                <a:latin typeface="CCW Cursive Writing 1" panose="03050602040000000000" pitchFamily="66" charset="0"/>
              </a:rPr>
              <a:t>fair</a:t>
            </a:r>
          </a:p>
        </p:txBody>
      </p:sp>
      <p:pic>
        <p:nvPicPr>
          <p:cNvPr id="7170" name="Picture 2" descr="It's a Date: the 73rd Annual Riverside County Fair &amp; National Date Festival  - CarnivalWarehouse.com">
            <a:extLst>
              <a:ext uri="{FF2B5EF4-FFF2-40B4-BE49-F238E27FC236}">
                <a16:creationId xmlns:a16="http://schemas.microsoft.com/office/drawing/2014/main" id="{428CBD51-CCF3-4551-B1F0-A8488EAA4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36" y="295667"/>
            <a:ext cx="6973128" cy="465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953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54</Words>
  <Application>Microsoft Office PowerPoint</Application>
  <PresentationFormat>Widescreen</PresentationFormat>
  <Paragraphs>26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CCW Cursive Writing 1</vt:lpstr>
      <vt:lpstr>Office Theme</vt:lpstr>
      <vt:lpstr>Monday</vt:lpstr>
      <vt:lpstr>PowerPoint Presentation</vt:lpstr>
      <vt:lpstr>PowerPoint Presentation</vt:lpstr>
      <vt:lpstr>PowerPoint Presentation</vt:lpstr>
      <vt:lpstr>PowerPoint Presentation</vt:lpstr>
      <vt:lpstr>Tuesday</vt:lpstr>
      <vt:lpstr>PowerPoint Presentation</vt:lpstr>
      <vt:lpstr>PowerPoint Presentation</vt:lpstr>
      <vt:lpstr>PowerPoint Presentation</vt:lpstr>
      <vt:lpstr>PowerPoint Presentation</vt:lpstr>
      <vt:lpstr>Wednesday</vt:lpstr>
      <vt:lpstr>PowerPoint Presentation</vt:lpstr>
      <vt:lpstr>PowerPoint Presentation</vt:lpstr>
      <vt:lpstr>PowerPoint Presentation</vt:lpstr>
      <vt:lpstr>PowerPoint Presentation</vt:lpstr>
      <vt:lpstr>Thursday</vt:lpstr>
      <vt:lpstr>Friday – Tricky word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</dc:title>
  <dc:creator>Maria Henriques</dc:creator>
  <cp:lastModifiedBy>Carys Williams</cp:lastModifiedBy>
  <cp:revision>40</cp:revision>
  <cp:lastPrinted>2021-01-21T14:56:40Z</cp:lastPrinted>
  <dcterms:created xsi:type="dcterms:W3CDTF">2020-11-05T15:10:53Z</dcterms:created>
  <dcterms:modified xsi:type="dcterms:W3CDTF">2021-01-21T14:57:18Z</dcterms:modified>
</cp:coreProperties>
</file>