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sldIdLst>
    <p:sldId id="267" r:id="rId2"/>
    <p:sldId id="256" r:id="rId3"/>
    <p:sldId id="257" r:id="rId4"/>
    <p:sldId id="258" r:id="rId5"/>
    <p:sldId id="260" r:id="rId6"/>
    <p:sldId id="259" r:id="rId7"/>
    <p:sldId id="262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2447A-812C-4378-BCE1-AA0D17E16E52}" type="datetimeFigureOut">
              <a:rPr lang="en-GB" smtClean="0"/>
              <a:t>16/04/20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5F6D-CAE4-4A45-8703-74FA75B01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0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35F6D-CAE4-4A45-8703-74FA75B015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4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16/04/20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16/04/20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16/04/20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16/04/20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16/04/20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16/04/20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16/04/20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16/04/20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16/04/20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16/04/20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16/04/20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16/04/20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6358964" cy="91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Children should investigate through discussion, </a:t>
            </a:r>
          </a:p>
          <a:p>
            <a:r>
              <a:rPr lang="en-US" dirty="0" smtClean="0">
                <a:latin typeface="Comic Sans MS"/>
                <a:cs typeface="Comic Sans MS"/>
              </a:rPr>
              <a:t>their responses do not have to be religious. I </a:t>
            </a:r>
          </a:p>
          <a:p>
            <a:r>
              <a:rPr lang="en-US" dirty="0" smtClean="0">
                <a:latin typeface="Comic Sans MS"/>
                <a:cs typeface="Comic Sans MS"/>
              </a:rPr>
              <a:t>have included some of my thoughts to help your discussions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3182" y="1127473"/>
            <a:ext cx="4158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W.W.J.D?</a:t>
            </a:r>
            <a:endParaRPr lang="en-US" dirty="0"/>
          </a:p>
        </p:txBody>
      </p:sp>
      <p:pic>
        <p:nvPicPr>
          <p:cNvPr id="5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21" y="1111452"/>
            <a:ext cx="1905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55945" y="1947801"/>
            <a:ext cx="6096000" cy="141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700"/>
              </a:spcBef>
              <a:buSzPct val="104000"/>
              <a:defRPr/>
            </a:pP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To </a:t>
            </a:r>
            <a:r>
              <a:rPr lang="en-US" dirty="0">
                <a:latin typeface="Comic Sans MS Bold" charset="0"/>
                <a:cs typeface="Comic Sans MS Bold" charset="0"/>
                <a:sym typeface="Comic Sans MS Bold" charset="0"/>
              </a:rPr>
              <a:t>identify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which commandment </a:t>
            </a:r>
            <a:r>
              <a:rPr lang="en-US" dirty="0">
                <a:latin typeface="Comic Sans MS Bold" charset="0"/>
                <a:cs typeface="Comic Sans MS Bold" charset="0"/>
                <a:sym typeface="Comic Sans MS Bold" charset="0"/>
              </a:rPr>
              <a:t>Jesus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 thought was the most </a:t>
            </a:r>
            <a:r>
              <a:rPr lang="en-US" dirty="0">
                <a:latin typeface="Comic Sans MS Bold" charset="0"/>
                <a:cs typeface="Comic Sans MS Bold" charset="0"/>
                <a:sym typeface="Comic Sans MS Bold" charset="0"/>
              </a:rPr>
              <a:t>important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.</a:t>
            </a:r>
            <a:endParaRPr lang="en-US" dirty="0">
              <a:latin typeface="Comic Sans MS" charset="0"/>
              <a:sym typeface="Comic Sans MS" charset="0"/>
            </a:endParaRPr>
          </a:p>
          <a:p>
            <a:pPr>
              <a:spcBef>
                <a:spcPts val="1700"/>
              </a:spcBef>
              <a:buSzPct val="156000"/>
              <a:defRPr/>
            </a:pP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To reflect on why Christians ask the question </a:t>
            </a:r>
            <a:r>
              <a:rPr lang="ja-JP" altLang="en-US" dirty="0">
                <a:latin typeface="Arial"/>
                <a:cs typeface="Comic Sans MS" charset="0"/>
                <a:sym typeface="Comic Sans MS" charset="0"/>
              </a:rPr>
              <a:t>‘</a:t>
            </a:r>
            <a:r>
              <a:rPr lang="en-US" dirty="0">
                <a:latin typeface="Comic Sans MS" charset="0"/>
                <a:cs typeface="Comic Sans MS" charset="0"/>
                <a:sym typeface="Comic Sans MS" charset="0"/>
              </a:rPr>
              <a:t>What Would Jesus Do?</a:t>
            </a:r>
            <a:r>
              <a:rPr lang="ja-JP" altLang="en-US" dirty="0">
                <a:latin typeface="Arial"/>
                <a:cs typeface="Comic Sans MS" charset="0"/>
                <a:sym typeface="Comic Sans MS" charset="0"/>
              </a:rPr>
              <a:t>’</a:t>
            </a:r>
            <a:endParaRPr lang="en-US" dirty="0">
              <a:latin typeface="Comic Sans MS" charset="0"/>
              <a:sym typeface="Comic Sans MS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637277" cy="325526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What would Jesus do? Can people live by the values of Jesus in the twenty-first century? </a:t>
            </a:r>
            <a:br>
              <a:rPr lang="en-US" sz="2400" dirty="0">
                <a:latin typeface="Comic Sans MS"/>
                <a:cs typeface="Comic Sans MS"/>
              </a:rPr>
            </a:b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4709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i="1" dirty="0" smtClean="0">
                <a:solidFill>
                  <a:schemeClr val="tx1"/>
                </a:solidFill>
              </a:rPr>
              <a:t>-Point</a:t>
            </a:r>
            <a:br>
              <a:rPr lang="en-GB" sz="5400" i="1" dirty="0" smtClean="0">
                <a:solidFill>
                  <a:schemeClr val="tx1"/>
                </a:solidFill>
              </a:rPr>
            </a:br>
            <a:r>
              <a:rPr lang="en-GB" sz="27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Think….”</a:t>
            </a:r>
            <a:r>
              <a:rPr lang="en-GB" sz="5400" i="1" dirty="0" smtClean="0">
                <a:solidFill>
                  <a:schemeClr val="tx1"/>
                </a:solidFill>
              </a:rPr>
              <a:t/>
            </a:r>
            <a:br>
              <a:rPr lang="en-GB" sz="5400" i="1" dirty="0" smtClean="0">
                <a:solidFill>
                  <a:schemeClr val="tx1"/>
                </a:solidFill>
              </a:rPr>
            </a:br>
            <a:r>
              <a:rPr lang="en-GB" sz="5400" i="1" dirty="0" smtClean="0">
                <a:solidFill>
                  <a:schemeClr val="tx1"/>
                </a:solidFill>
              </a:rPr>
              <a:t>-Evidence </a:t>
            </a:r>
            <a:r>
              <a:rPr lang="en-GB" sz="2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example….”</a:t>
            </a:r>
            <a:r>
              <a:rPr lang="en-GB" sz="5400" i="1" dirty="0" smtClean="0">
                <a:solidFill>
                  <a:schemeClr val="tx1"/>
                </a:solidFill>
              </a:rPr>
              <a:t/>
            </a:r>
            <a:br>
              <a:rPr lang="en-GB" sz="5400" i="1" dirty="0" smtClean="0">
                <a:solidFill>
                  <a:schemeClr val="tx1"/>
                </a:solidFill>
              </a:rPr>
            </a:br>
            <a:r>
              <a:rPr lang="en-GB" sz="5400" i="1" dirty="0" smtClean="0">
                <a:solidFill>
                  <a:schemeClr val="tx1"/>
                </a:solidFill>
              </a:rPr>
              <a:t>-Explain </a:t>
            </a:r>
            <a:r>
              <a:rPr lang="en-GB" sz="2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because…</a:t>
            </a:r>
            <a:r>
              <a:rPr lang="en-GB" sz="5400" i="1" dirty="0">
                <a:solidFill>
                  <a:schemeClr val="tx1"/>
                </a:solidFill>
              </a:rPr>
              <a:t/>
            </a:r>
            <a:br>
              <a:rPr lang="en-GB" sz="5400" i="1" dirty="0">
                <a:solidFill>
                  <a:schemeClr val="tx1"/>
                </a:solidFill>
              </a:rPr>
            </a:br>
            <a:endParaRPr lang="en-GB" sz="5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38" y="731520"/>
            <a:ext cx="75518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Give an example how Christians might follow the story of the Good Samaritan today?</a:t>
            </a:r>
          </a:p>
          <a:p>
            <a:r>
              <a:rPr lang="en-GB" sz="2800" i="1" dirty="0" smtClean="0">
                <a:solidFill>
                  <a:srgbClr val="FF0000"/>
                </a:solidFill>
              </a:rPr>
              <a:t>Christians might follow the story of the good Samaritan today by ….</a:t>
            </a:r>
          </a:p>
          <a:p>
            <a:endParaRPr lang="en-GB" sz="3600" dirty="0"/>
          </a:p>
          <a:p>
            <a:r>
              <a:rPr lang="en-GB" sz="3600" dirty="0"/>
              <a:t>Do you think Christians find it easy to always treat people equally? Why</a:t>
            </a:r>
            <a:r>
              <a:rPr lang="en-GB" sz="3600" dirty="0" smtClean="0"/>
              <a:t>?</a:t>
            </a:r>
          </a:p>
          <a:p>
            <a:r>
              <a:rPr lang="en-GB" sz="2800" i="1" dirty="0">
                <a:solidFill>
                  <a:srgbClr val="FF0000"/>
                </a:solidFill>
              </a:rPr>
              <a:t>I think it is/is not easy for Christians to always treat people equally because</a:t>
            </a:r>
            <a:r>
              <a:rPr lang="en-GB" sz="2800" i="1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5304" y="0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u="sng" dirty="0" smtClean="0"/>
              <a:t>Love thy neighbour as you love yourself = treat others as you want to be treated</a:t>
            </a:r>
            <a:endParaRPr lang="en-GB" sz="27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40856" y="6017049"/>
            <a:ext cx="10870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Use the story, the </a:t>
            </a:r>
            <a:r>
              <a:rPr lang="en-US" sz="2000" dirty="0" err="1" smtClean="0">
                <a:solidFill>
                  <a:srgbClr val="0000FF"/>
                </a:solidFill>
              </a:rPr>
              <a:t>powerpoint</a:t>
            </a:r>
            <a:r>
              <a:rPr lang="en-US" sz="2000" dirty="0" smtClean="0">
                <a:solidFill>
                  <a:srgbClr val="0000FF"/>
                </a:solidFill>
              </a:rPr>
              <a:t> and real life situations today, to help you answer these questions. There are some lovely examples of people being heroic or raising money for good causes at the </a:t>
            </a:r>
            <a:r>
              <a:rPr lang="en-US" sz="2000" smtClean="0">
                <a:solidFill>
                  <a:srgbClr val="0000FF"/>
                </a:solidFill>
              </a:rPr>
              <a:t>present time.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4716" y="1904896"/>
            <a:ext cx="1663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Useful conjunctions:</a:t>
            </a:r>
          </a:p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or example</a:t>
            </a:r>
          </a:p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uch as</a:t>
            </a:r>
          </a:p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urthermore</a:t>
            </a:r>
          </a:p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lso</a:t>
            </a:r>
          </a:p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n addition</a:t>
            </a: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27725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9508"/>
            <a:ext cx="6805063" cy="3255264"/>
          </a:xfrm>
        </p:spPr>
        <p:txBody>
          <a:bodyPr>
            <a:noAutofit/>
          </a:bodyPr>
          <a:lstStyle/>
          <a:p>
            <a:r>
              <a:rPr lang="en-GB" sz="8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Parable of the Good Samaritan</a:t>
            </a:r>
            <a:endParaRPr lang="en-GB" sz="8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283849" y="1588905"/>
            <a:ext cx="2908151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u="sng" dirty="0" smtClean="0"/>
              <a:t>Starter:</a:t>
            </a:r>
          </a:p>
          <a:p>
            <a:pPr algn="ctr"/>
            <a:r>
              <a:rPr lang="en-GB" sz="2400" dirty="0"/>
              <a:t>You are out shopping with your friends and you walk past this man who asks you to spare some change. 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What </a:t>
            </a:r>
            <a:r>
              <a:rPr lang="en-GB" sz="2400" dirty="0"/>
              <a:t>do you do?</a:t>
            </a:r>
          </a:p>
          <a:p>
            <a:r>
              <a:rPr lang="en-GB" dirty="0" smtClean="0"/>
              <a:t>Discuss: </a:t>
            </a:r>
          </a:p>
          <a:p>
            <a:r>
              <a:rPr lang="en-GB" dirty="0" smtClean="0"/>
              <a:t>My thoughts </a:t>
            </a:r>
            <a:r>
              <a:rPr lang="mr-IN" dirty="0" smtClean="0"/>
              <a:t>–</a:t>
            </a:r>
            <a:r>
              <a:rPr lang="en-GB" dirty="0" smtClean="0"/>
              <a:t> I would not give money directly </a:t>
            </a:r>
            <a:r>
              <a:rPr lang="mr-IN" dirty="0" smtClean="0"/>
              <a:t>–</a:t>
            </a:r>
            <a:r>
              <a:rPr lang="en-GB" dirty="0" smtClean="0"/>
              <a:t> but maybe give to a charity who supports these people instead.</a:t>
            </a:r>
            <a:endParaRPr lang="en-GB" dirty="0"/>
          </a:p>
        </p:txBody>
      </p:sp>
      <p:pic>
        <p:nvPicPr>
          <p:cNvPr id="5" name="Picture 2" descr="http://c3.dmlimg.com/315234f77e06c58db60e12adebc349c3786cda202e6a6752eb5debf0fe717f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86" y="2291379"/>
            <a:ext cx="4382403" cy="344073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4114" y="4394375"/>
            <a:ext cx="3517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Your responses to the following activity do not have to be religious. 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4207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8703" y="878707"/>
            <a:ext cx="7315200" cy="512064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2" descr="http://greenroom.asda.com/assets/attachments/000/094/272/lightbox/imag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1123837"/>
            <a:ext cx="2965035" cy="445097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07853" y="1428992"/>
            <a:ext cx="76380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/>
              <a:t>Would you feel more or less comfortable giving money to these ladies</a:t>
            </a:r>
            <a:r>
              <a:rPr lang="en-GB" sz="4400" dirty="0" smtClean="0"/>
              <a:t>?</a:t>
            </a:r>
          </a:p>
          <a:p>
            <a:r>
              <a:rPr lang="en-GB" sz="4400" dirty="0" smtClean="0"/>
              <a:t>Why? Discuss   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283814" y="2770501"/>
            <a:ext cx="35178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 would feel more comfortable giving to a charity than to a beggar.</a:t>
            </a:r>
          </a:p>
          <a:p>
            <a:r>
              <a:rPr lang="en-US" dirty="0" smtClean="0">
                <a:latin typeface="Comic Sans MS"/>
                <a:cs typeface="Comic Sans MS"/>
              </a:rPr>
              <a:t>I think this is because I feel the money would be used more effectively to help those in need.</a:t>
            </a:r>
          </a:p>
          <a:p>
            <a:r>
              <a:rPr lang="en-US" dirty="0" smtClean="0">
                <a:latin typeface="Comic Sans MS"/>
                <a:cs typeface="Comic Sans MS"/>
              </a:rPr>
              <a:t> Beggars can spend money on drugs and alcohol which is not going to improve their situation so I would rather money was given to charity to help them find a home and work.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4745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959"/>
            <a:ext cx="3454781" cy="4601183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</a:t>
            </a:r>
            <a:r>
              <a:rPr lang="en-GB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£1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spare change in your pocket- would you give it to</a:t>
            </a:r>
            <a:b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homeless man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charity representative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  <a:r>
              <a:rPr lang="en-GB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GB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friend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didn’t have enough money for the bus home?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4996" b="14996"/>
          <a:stretch>
            <a:fillRect/>
          </a:stretch>
        </p:blipFill>
        <p:spPr>
          <a:xfrm>
            <a:off x="7000905" y="-105848"/>
            <a:ext cx="4822556" cy="3375789"/>
          </a:xfrm>
        </p:spPr>
      </p:pic>
      <p:pic>
        <p:nvPicPr>
          <p:cNvPr id="4" name="Picture 2" descr="http://greenroom.asda.com/assets/attachments/000/094/272/lightbox/imag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67" y="146611"/>
            <a:ext cx="2425534" cy="364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3.dmlimg.com/315234f77e06c58db60e12adebc349c3786cda202e6a6752eb5debf0fe717f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00" y="3507812"/>
            <a:ext cx="3917541" cy="307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artrenewal.org/artwork/260/260/2482/the_good_samaritan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31" y="20782"/>
            <a:ext cx="10015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847528" y="20782"/>
            <a:ext cx="70567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741105"/>
            <a:ext cx="245224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Objective: To understand the meaning behind the parable of the Good Samaritan for Christians.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111" y="46428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u="sng" dirty="0"/>
              <a:t>Key Words:</a:t>
            </a:r>
            <a:endParaRPr lang="en-GB" dirty="0"/>
          </a:p>
          <a:p>
            <a:r>
              <a:rPr lang="en-GB" dirty="0"/>
              <a:t>Priest</a:t>
            </a:r>
          </a:p>
          <a:p>
            <a:r>
              <a:rPr lang="en-GB" dirty="0"/>
              <a:t>Levite </a:t>
            </a:r>
          </a:p>
          <a:p>
            <a:r>
              <a:rPr lang="en-GB" dirty="0"/>
              <a:t>Samaritan</a:t>
            </a:r>
          </a:p>
          <a:p>
            <a:r>
              <a:rPr lang="en-GB" dirty="0"/>
              <a:t>Outcast</a:t>
            </a:r>
          </a:p>
        </p:txBody>
      </p:sp>
    </p:spTree>
    <p:extLst>
      <p:ext uri="{BB962C8B-B14F-4D97-AF65-F5344CB8AC3E}">
        <p14:creationId xmlns:p14="http://schemas.microsoft.com/office/powerpoint/2010/main" val="145679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u="sng" dirty="0">
                <a:solidFill>
                  <a:schemeClr val="tx1"/>
                </a:solidFill>
              </a:rPr>
              <a:t>Read Through </a:t>
            </a:r>
            <a:r>
              <a:rPr lang="en-GB" b="1" u="sng" dirty="0" smtClean="0">
                <a:solidFill>
                  <a:schemeClr val="tx1"/>
                </a:solidFill>
              </a:rPr>
              <a:t>together</a:t>
            </a:r>
            <a:endParaRPr lang="en-GB" b="1" u="sng" dirty="0">
              <a:solidFill>
                <a:schemeClr val="tx1"/>
              </a:solidFill>
            </a:endParaRPr>
          </a:p>
          <a:p>
            <a:endParaRPr lang="en-GB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046478"/>
              </p:ext>
            </p:extLst>
          </p:nvPr>
        </p:nvGraphicFramePr>
        <p:xfrm>
          <a:off x="0" y="-1"/>
          <a:ext cx="3507002" cy="422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3" imgW="7567316" imgH="9670618" progId="MSPhotoEd.3">
                  <p:embed/>
                </p:oleObj>
              </mc:Choice>
              <mc:Fallback>
                <p:oleObj r:id="rId3" imgW="7567316" imgH="967061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3507002" cy="4227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97773" y="4272704"/>
            <a:ext cx="32577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The Jews considered the Samaritans outcasts. They treated them as enemies and would have nothing to do with them.</a:t>
            </a:r>
          </a:p>
        </p:txBody>
      </p:sp>
      <p:pic>
        <p:nvPicPr>
          <p:cNvPr id="6" name="Picture 6" descr="http://www.artrenewal.org/artwork/260/260/2482/the_good_samaritan-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450">
            <a:off x="7500809" y="2852560"/>
            <a:ext cx="4170446" cy="31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3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43257" y="1418318"/>
            <a:ext cx="8466267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GB" b="1" baseline="30000" dirty="0"/>
              <a:t> 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reply Jesus said: “A man was going down from Jerusalem to Jericho, when he was </a:t>
            </a:r>
            <a:r>
              <a:rPr lang="en-GB" sz="2400" dirty="0">
                <a:solidFill>
                  <a:srgbClr val="FF0000"/>
                </a:solidFill>
              </a:rPr>
              <a:t>attacked by robbers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They stripped him of his clothes, beat him and went away, leaving him half dead. 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GB" sz="2400" dirty="0">
                <a:solidFill>
                  <a:srgbClr val="FF0000"/>
                </a:solidFill>
              </a:rPr>
              <a:t>A priest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happened to be going down the same road, and when he saw the man, </a:t>
            </a:r>
            <a:r>
              <a:rPr lang="en-GB" sz="2400" dirty="0">
                <a:solidFill>
                  <a:srgbClr val="FF0000"/>
                </a:solidFill>
              </a:rPr>
              <a:t>he passed by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other side. 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So too, </a:t>
            </a:r>
            <a:r>
              <a:rPr lang="en-GB" sz="2400" dirty="0">
                <a:solidFill>
                  <a:srgbClr val="FF0000"/>
                </a:solidFill>
              </a:rPr>
              <a:t>a Levite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when he came to the place and saw him</a:t>
            </a:r>
            <a:r>
              <a:rPr lang="en-GB" sz="2400" dirty="0" smtClean="0">
                <a:solidFill>
                  <a:srgbClr val="FF0000"/>
                </a:solidFill>
              </a:rPr>
              <a:t>, passed by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the other side.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4792" y="758628"/>
            <a:ext cx="609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asked Jesus, “And who is my neighbour?”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4792" y="290284"/>
            <a:ext cx="5841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Luke 10:25-37 (New International Version)</a:t>
            </a:r>
          </a:p>
        </p:txBody>
      </p:sp>
      <p:pic>
        <p:nvPicPr>
          <p:cNvPr id="2050" name="Picture 2" descr="http://www.touchoffire.com/good3c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" y="3485479"/>
            <a:ext cx="3333809" cy="25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ouchoffire.com/good1c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0" y="856847"/>
            <a:ext cx="3310200" cy="248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4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532095" y="1008382"/>
            <a:ext cx="79032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</a:t>
            </a:r>
            <a:r>
              <a:rPr lang="en-GB" sz="2400" dirty="0">
                <a:solidFill>
                  <a:srgbClr val="FF0000"/>
                </a:solidFill>
              </a:rPr>
              <a:t>a Samaritan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as he travelled, came where the man was; and when he saw him, he </a:t>
            </a:r>
            <a:r>
              <a:rPr lang="en-GB" sz="2400" dirty="0">
                <a:solidFill>
                  <a:srgbClr val="FF0000"/>
                </a:solidFill>
              </a:rPr>
              <a:t>took pity on him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He went to him and bandaged his wounds, pouring on oil and wine. Then he put the man on his own donkey, brought him to an inn and </a:t>
            </a:r>
            <a:r>
              <a:rPr lang="en-GB" sz="2400" dirty="0">
                <a:solidFill>
                  <a:srgbClr val="FF0000"/>
                </a:solidFill>
              </a:rPr>
              <a:t>took care of him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 </a:t>
            </a:r>
          </a:p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The next day he took out </a:t>
            </a:r>
            <a:r>
              <a:rPr lang="en-GB" sz="2400" dirty="0">
                <a:solidFill>
                  <a:srgbClr val="FF0000"/>
                </a:solidFill>
              </a:rPr>
              <a:t>two denarii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and gave them to the innkeeper. ‘Look after him,’ he said, ‘and when I return, I will reimburse you for any extra expense you may have.’</a:t>
            </a:r>
          </a:p>
        </p:txBody>
      </p:sp>
      <p:pic>
        <p:nvPicPr>
          <p:cNvPr id="3074" name="Picture 2" descr="http://www.touchoffire.com/good4c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" y="3575879"/>
            <a:ext cx="3285138" cy="24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agiographic.com/wp-content/uploads/2013/12/good-samaritan-parable-bible-75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4" y="910617"/>
            <a:ext cx="3175372" cy="245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49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532094" y="809171"/>
            <a:ext cx="740843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“Which of these three do you think was a </a:t>
            </a:r>
            <a:r>
              <a:rPr lang="en-GB" sz="2400" dirty="0" smtClean="0">
                <a:solidFill>
                  <a:srgbClr val="FF0000"/>
                </a:solidFill>
              </a:rPr>
              <a:t>neighbour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the man who fell into the hands of robbers?”</a:t>
            </a:r>
          </a:p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</a:pP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expert in the law replied, “The one who had </a:t>
            </a:r>
            <a:r>
              <a:rPr lang="en-GB" sz="2400" dirty="0">
                <a:solidFill>
                  <a:srgbClr val="FF0000"/>
                </a:solidFill>
              </a:rPr>
              <a:t>mercy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 him.”</a:t>
            </a:r>
          </a:p>
          <a:p>
            <a:pPr defTabSz="914400">
              <a:lnSpc>
                <a:spcPct val="150000"/>
              </a:lnSpc>
              <a:spcBef>
                <a:spcPts val="1200"/>
              </a:spcBef>
              <a:buClr>
                <a:schemeClr val="accent1"/>
              </a:buClr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told him, “Go and do likewise.”</a:t>
            </a:r>
          </a:p>
        </p:txBody>
      </p:sp>
      <p:pic>
        <p:nvPicPr>
          <p:cNvPr id="4098" name="Picture 2" descr="https://encrypted-tbn2.gstatic.com/images?q=tbn:ANd9GcQ7kt9mEGZxnA4q9HMulq4Xcok6hvZyLUwwWxpxoOk9dTtLsXm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0" y="900312"/>
            <a:ext cx="3262809" cy="24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96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ram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489</Words>
  <Application>Microsoft Macintosh PowerPoint</Application>
  <PresentationFormat>Custom</PresentationFormat>
  <Paragraphs>57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Frame</vt:lpstr>
      <vt:lpstr>MSPhotoEd.3</vt:lpstr>
      <vt:lpstr>What would Jesus do? Can people live by the values of Jesus in the twenty-first century?  </vt:lpstr>
      <vt:lpstr>The Parable of the Good Samaritan</vt:lpstr>
      <vt:lpstr>PowerPoint Presentation</vt:lpstr>
      <vt:lpstr>You have £1 spare change in your pocket- would you give it to a homeless man, a charity representative, or your best friend who didn’t have enough money for the bus home?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-Point “I Think….” -Evidence “For example….” -Explain This is because… </vt:lpstr>
    </vt:vector>
  </TitlesOfParts>
  <Company>Ashford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Parable of the Good Samaritan</dc:title>
  <dc:creator>Rachael Burden</dc:creator>
  <cp:lastModifiedBy>Michaela Mounfield</cp:lastModifiedBy>
  <cp:revision>24</cp:revision>
  <dcterms:created xsi:type="dcterms:W3CDTF">2014-04-30T13:02:07Z</dcterms:created>
  <dcterms:modified xsi:type="dcterms:W3CDTF">2020-04-16T12:46:53Z</dcterms:modified>
</cp:coreProperties>
</file>