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9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6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0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0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9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6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6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58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7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8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96A0-40F1-4C12-AB1A-37A7D2A8F48A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5A56E-CBED-431B-8EE7-F8F45426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7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722246" y="601111"/>
            <a:ext cx="1931830" cy="3470895"/>
            <a:chOff x="722246" y="601111"/>
            <a:chExt cx="1931830" cy="3470895"/>
          </a:xfrm>
        </p:grpSpPr>
        <p:pic>
          <p:nvPicPr>
            <p:cNvPr id="1026" name="Picture 2" descr="Primary 2: The Lighthouse Kee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5" t="9690" r="24768" b="11437"/>
            <a:stretch/>
          </p:blipFill>
          <p:spPr bwMode="auto">
            <a:xfrm>
              <a:off x="722246" y="601111"/>
              <a:ext cx="1931830" cy="310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35578" y="3702674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Mr Grinling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07676" y="611542"/>
            <a:ext cx="1841080" cy="3423907"/>
            <a:chOff x="5891548" y="695459"/>
            <a:chExt cx="1841080" cy="34239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12532" r="42638" b="6071"/>
            <a:stretch/>
          </p:blipFill>
          <p:spPr>
            <a:xfrm>
              <a:off x="5891548" y="695459"/>
              <a:ext cx="1841080" cy="30522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16609" y="3750034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Mrs Grinling 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01350" y="3043569"/>
            <a:ext cx="2352675" cy="3226832"/>
            <a:chOff x="3096475" y="3378419"/>
            <a:chExt cx="2352675" cy="3226832"/>
          </a:xfrm>
        </p:grpSpPr>
        <p:pic>
          <p:nvPicPr>
            <p:cNvPr id="1032" name="Picture 8" descr="Year 2 Week Ending 20.4.18 - St Cyprian's Greek Orthodox Primary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475" y="3747751"/>
              <a:ext cx="2352675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828619" y="3378419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Hamish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28357" y="2459175"/>
            <a:ext cx="1964562" cy="3550584"/>
            <a:chOff x="9193846" y="1787793"/>
            <a:chExt cx="1964562" cy="3550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39201" r="40183" b="43803"/>
            <a:stretch/>
          </p:blipFill>
          <p:spPr>
            <a:xfrm>
              <a:off x="9193846" y="2157125"/>
              <a:ext cx="1964562" cy="31812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677432" y="1787793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Century Gothic" panose="020B0502020202020204" pitchFamily="34" charset="0"/>
                </a:rPr>
                <a:t>Seagull</a:t>
              </a:r>
              <a:endParaRPr lang="en-GB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563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Carys</dc:creator>
  <cp:lastModifiedBy>Carys</cp:lastModifiedBy>
  <cp:revision>2</cp:revision>
  <dcterms:created xsi:type="dcterms:W3CDTF">2020-06-13T13:47:41Z</dcterms:created>
  <dcterms:modified xsi:type="dcterms:W3CDTF">2020-06-13T13:51:17Z</dcterms:modified>
</cp:coreProperties>
</file>