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5" r:id="rId3"/>
    <p:sldId id="322" r:id="rId4"/>
    <p:sldId id="323" r:id="rId5"/>
    <p:sldId id="324" r:id="rId6"/>
    <p:sldId id="32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15"/>
  </p:normalViewPr>
  <p:slideViewPr>
    <p:cSldViewPr>
      <p:cViewPr varScale="1">
        <p:scale>
          <a:sx n="83" d="100"/>
          <a:sy n="83" d="100"/>
        </p:scale>
        <p:origin x="22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08ECD9-D92E-472B-9E86-6D3173AB5A5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image.spreadshirt.net/image-server/image/product/15123337/view/1/type/png/width/280/height/280/save-our-semi-colon-16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age.spreadshirt.net/image-server/image/product/15123337/view/1/type/png/width/280/height/280/save-our-semi-colon-16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mage.spreadshirt.net/image-server/image/product/15123337/view/1/type/png/width/280/height/280/save-our-semi-colon-16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" y="0"/>
            <a:ext cx="9240415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25144"/>
            <a:ext cx="9243684" cy="21544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Quidditch</a:t>
            </a:r>
            <a:endParaRPr lang="en-GB" sz="4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endParaRPr lang="en-GB" sz="4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endParaRPr lang="en-GB" sz="4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1042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19" y="1556792"/>
            <a:ext cx="50963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/>
              <a:t>By the end of the lesson you will…</a:t>
            </a:r>
          </a:p>
          <a:p>
            <a:pPr marL="0" indent="0">
              <a:buNone/>
            </a:pPr>
            <a:endParaRPr lang="en-GB" sz="2600" i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Be able to select and retrieve information from the novel.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To understand and apply the ; semi-colon.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600" dirty="0"/>
          </a:p>
          <a:p>
            <a:pPr>
              <a:buFont typeface="Wingdings" panose="05000000000000000000" pitchFamily="2" charset="2"/>
              <a:buChar char="ü"/>
            </a:pPr>
            <a:endParaRPr lang="en-GB" sz="2600" dirty="0"/>
          </a:p>
          <a:p>
            <a:pPr>
              <a:buFont typeface="Wingdings" panose="05000000000000000000" pitchFamily="2" charset="2"/>
              <a:buChar char="ü"/>
            </a:pPr>
            <a:endParaRPr lang="en-GB" sz="2600" dirty="0"/>
          </a:p>
          <a:p>
            <a:pPr marL="118872" indent="0">
              <a:buNone/>
            </a:pPr>
            <a:endParaRPr lang="en-GB" sz="2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51905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5341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E0C8-22AF-274E-AA05-BE1092D0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 - colon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515D-1641-6A44-8641-0471FC000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mainImage">
            <a:extLst>
              <a:ext uri="{FF2B5EF4-FFF2-40B4-BE49-F238E27FC236}">
                <a16:creationId xmlns:a16="http://schemas.microsoft.com/office/drawing/2014/main" id="{CC3C8CFD-56A5-FC4B-865B-04D3C77E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967"/>
            <a:ext cx="1944216" cy="17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285F42-5DE9-E042-89CB-314491CAF193}"/>
              </a:ext>
            </a:extLst>
          </p:cNvPr>
          <p:cNvSpPr/>
          <p:nvPr/>
        </p:nvSpPr>
        <p:spPr>
          <a:xfrm>
            <a:off x="971600" y="2767264"/>
            <a:ext cx="6768752" cy="361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semi-colon  ;  links two statements that are connected in some way.  Here are some examples.</a:t>
            </a:r>
            <a:endParaRPr lang="en-GB" sz="20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GB" sz="20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was raining cats and dogs</a:t>
            </a:r>
            <a:r>
              <a:rPr lang="en-US" sz="2000" b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everyone got soaked to the skin.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en-GB" sz="20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It was a dark night</a:t>
            </a:r>
            <a:r>
              <a:rPr lang="en-US" sz="2000" b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Moon hid behind the clouds.</a:t>
            </a:r>
            <a:endParaRPr lang="en-GB" sz="20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solidFill>
                <a:srgbClr val="FFE8B9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Hermione studied very hard</a:t>
            </a:r>
            <a:r>
              <a:rPr lang="en-US" sz="2000" b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 passed her OWLS  with flying </a:t>
            </a:r>
            <a:r>
              <a:rPr lang="en-US" sz="2000" dirty="0" err="1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lang="en-US" sz="2000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FFE8B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E35E-BBB5-1242-8977-1AC08E2C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 - colon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9515-EB13-5241-AF74-A270CECBA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inImage">
            <a:extLst>
              <a:ext uri="{FF2B5EF4-FFF2-40B4-BE49-F238E27FC236}">
                <a16:creationId xmlns:a16="http://schemas.microsoft.com/office/drawing/2014/main" id="{17FD91EE-85AF-A545-BAEE-5AA9A15C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967"/>
            <a:ext cx="1944216" cy="17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757F92-5C80-3E49-ACEE-A85F2E08CEFA}"/>
              </a:ext>
            </a:extLst>
          </p:cNvPr>
          <p:cNvSpPr/>
          <p:nvPr/>
        </p:nvSpPr>
        <p:spPr>
          <a:xfrm>
            <a:off x="899592" y="2924944"/>
            <a:ext cx="4572000" cy="3577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note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"/>
            </a:pP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semi-colon separates two complete sentences;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"/>
            </a:pP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sentence has a strong relation to the first sentence;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"/>
            </a:pP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semi-colon can be used </a:t>
            </a:r>
            <a:r>
              <a:rPr lang="en-US" b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place</a:t>
            </a: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a connective/conjunction;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"/>
            </a:pP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b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use a capital letter after a semi-colon unless it would have one anyway; for example ‘I’ or a proper noun such as a name.</a:t>
            </a:r>
            <a:endParaRPr lang="en-GB" sz="1100" dirty="0">
              <a:solidFill>
                <a:srgbClr val="FFE8B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9975-2ADF-3742-9C9F-8167B1B9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 - colon</a:t>
            </a:r>
          </a:p>
        </p:txBody>
      </p:sp>
      <p:pic>
        <p:nvPicPr>
          <p:cNvPr id="4" name="mainImage">
            <a:extLst>
              <a:ext uri="{FF2B5EF4-FFF2-40B4-BE49-F238E27FC236}">
                <a16:creationId xmlns:a16="http://schemas.microsoft.com/office/drawing/2014/main" id="{560F5377-A03A-C149-8A6F-401CBDF5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967"/>
            <a:ext cx="1944216" cy="17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D571C6-B26A-C54C-A341-36D39A151350}"/>
              </a:ext>
            </a:extLst>
          </p:cNvPr>
          <p:cNvSpPr/>
          <p:nvPr/>
        </p:nvSpPr>
        <p:spPr>
          <a:xfrm>
            <a:off x="259630" y="2663932"/>
            <a:ext cx="8511480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Add semi-colons where appropriate and explain why they are there.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Harry missed the last bus we had to walk all the way home.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Dogs are pack animals cats are solitary creatures.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Ron has taken up the drums I pity his poor friends.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smile is the shortest distance between friends smile a lot.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Girls are from Venus boys are from Mars that’s a scientific fact.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Harry wore dress robes for the dance Ron wore his kilt.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said robbing the bank would be easy why are we in prison then?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beg your pardon I didn’t promise you a rose garden.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Hermione stayed out in the sun too long she looks like a greasy chip.</a:t>
            </a:r>
            <a:endParaRPr lang="en-GB" sz="1100" dirty="0">
              <a:solidFill>
                <a:srgbClr val="FFE8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solidFill>
                  <a:srgbClr val="FFE8B9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thought semi-colons were difficult they’re actually quite easy!</a:t>
            </a:r>
            <a:endParaRPr lang="en-GB" sz="1100" dirty="0">
              <a:solidFill>
                <a:srgbClr val="FFE8B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2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Quidditch: Storyboard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7504" y="1403462"/>
            <a:ext cx="4535685" cy="476184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Divide a new page in your exercise book into six equal squares.</a:t>
            </a:r>
          </a:p>
          <a:p>
            <a:pPr marL="514350" indent="-514350">
              <a:buAutoNum type="arabicPeriod"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en-GB" sz="2200" dirty="0"/>
              <a:t>Decide on the six key events in the chapter.</a:t>
            </a:r>
          </a:p>
          <a:p>
            <a:pPr marL="514350" indent="-514350">
              <a:buAutoNum type="arabicPeriod"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en-GB" sz="2200" dirty="0"/>
              <a:t>Write a quotation from the novel at the bottom of each box.</a:t>
            </a:r>
          </a:p>
          <a:p>
            <a:pPr marL="514350" indent="-514350">
              <a:buAutoNum type="arabicPeriod"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en-GB" sz="2200" dirty="0"/>
              <a:t>Draw an image to accompany the quotation.</a:t>
            </a:r>
          </a:p>
          <a:p>
            <a:pPr marL="514350" indent="-514350">
              <a:buAutoNum type="arabicPeriod"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en-GB" sz="2200" dirty="0"/>
              <a:t>Check your punctuation is present and correct, especially full stops, capital letters and commas.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89" y="2279302"/>
            <a:ext cx="4472746" cy="34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76934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673</TotalTime>
  <Words>372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Comic Sans MS</vt:lpstr>
      <vt:lpstr>Corbel</vt:lpstr>
      <vt:lpstr>Wingdings</vt:lpstr>
      <vt:lpstr>Wingdings 2</vt:lpstr>
      <vt:lpstr>Wingdings 3</vt:lpstr>
      <vt:lpstr>Module</vt:lpstr>
      <vt:lpstr>PowerPoint Presentation</vt:lpstr>
      <vt:lpstr>Learning Objectives</vt:lpstr>
      <vt:lpstr>Semi - colon</vt:lpstr>
      <vt:lpstr>Semi - colon</vt:lpstr>
      <vt:lpstr>Semi - colon</vt:lpstr>
      <vt:lpstr>Quidditch: Storyboard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Tickle</dc:creator>
  <cp:lastModifiedBy>Michaela Mounfield</cp:lastModifiedBy>
  <cp:revision>140</cp:revision>
  <dcterms:created xsi:type="dcterms:W3CDTF">2014-02-19T20:00:52Z</dcterms:created>
  <dcterms:modified xsi:type="dcterms:W3CDTF">2020-06-19T11:41:53Z</dcterms:modified>
</cp:coreProperties>
</file>