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F5F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779" autoAdjust="0"/>
    <p:restoredTop sz="94660"/>
  </p:normalViewPr>
  <p:slideViewPr>
    <p:cSldViewPr snapToGrid="0">
      <p:cViewPr varScale="1">
        <p:scale>
          <a:sx n="72" d="100"/>
          <a:sy n="72" d="100"/>
        </p:scale>
        <p:origin x="107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08DD1-DAC3-43DE-BDC4-192B2DFEE949}" type="datetimeFigureOut">
              <a:rPr lang="en-GB" smtClean="0"/>
              <a:t>06/02/2019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33635-BB69-48CF-9CBF-39A368E243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7146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08DD1-DAC3-43DE-BDC4-192B2DFEE949}" type="datetimeFigureOut">
              <a:rPr lang="en-GB" smtClean="0"/>
              <a:t>06/02/2019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33635-BB69-48CF-9CBF-39A368E243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4910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08DD1-DAC3-43DE-BDC4-192B2DFEE949}" type="datetimeFigureOut">
              <a:rPr lang="en-GB" smtClean="0"/>
              <a:t>06/02/2019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33635-BB69-48CF-9CBF-39A368E243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3616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08DD1-DAC3-43DE-BDC4-192B2DFEE949}" type="datetimeFigureOut">
              <a:rPr lang="en-GB" smtClean="0"/>
              <a:t>06/02/2019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33635-BB69-48CF-9CBF-39A368E243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4310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08DD1-DAC3-43DE-BDC4-192B2DFEE949}" type="datetimeFigureOut">
              <a:rPr lang="en-GB" smtClean="0"/>
              <a:t>06/02/2019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33635-BB69-48CF-9CBF-39A368E243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198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08DD1-DAC3-43DE-BDC4-192B2DFEE949}" type="datetimeFigureOut">
              <a:rPr lang="en-GB" smtClean="0"/>
              <a:t>06/02/2019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33635-BB69-48CF-9CBF-39A368E243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2703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08DD1-DAC3-43DE-BDC4-192B2DFEE949}" type="datetimeFigureOut">
              <a:rPr lang="en-GB" smtClean="0"/>
              <a:t>06/02/2019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33635-BB69-48CF-9CBF-39A368E243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4078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08DD1-DAC3-43DE-BDC4-192B2DFEE949}" type="datetimeFigureOut">
              <a:rPr lang="en-GB" smtClean="0"/>
              <a:t>06/02/2019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33635-BB69-48CF-9CBF-39A368E243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8023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08DD1-DAC3-43DE-BDC4-192B2DFEE949}" type="datetimeFigureOut">
              <a:rPr lang="en-GB" smtClean="0"/>
              <a:t>06/02/2019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33635-BB69-48CF-9CBF-39A368E243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6886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08DD1-DAC3-43DE-BDC4-192B2DFEE949}" type="datetimeFigureOut">
              <a:rPr lang="en-GB" smtClean="0"/>
              <a:t>06/02/2019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33635-BB69-48CF-9CBF-39A368E243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8251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08DD1-DAC3-43DE-BDC4-192B2DFEE949}" type="datetimeFigureOut">
              <a:rPr lang="en-GB" smtClean="0"/>
              <a:t>06/02/2019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33635-BB69-48CF-9CBF-39A368E243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6080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108DD1-DAC3-43DE-BDC4-192B2DFEE949}" type="datetimeFigureOut">
              <a:rPr lang="en-GB" smtClean="0"/>
              <a:t>06/02/2019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B33635-BB69-48CF-9CBF-39A368E243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4488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74394" y="258222"/>
            <a:ext cx="8405967" cy="798426"/>
          </a:xfrm>
          <a:solidFill>
            <a:srgbClr val="FF000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3600" i="1" dirty="0"/>
              <a:t>Make a difference…</a:t>
            </a:r>
            <a:r>
              <a:rPr lang="en-GB" sz="3600" i="1" dirty="0">
                <a:solidFill>
                  <a:schemeClr val="bg1"/>
                </a:solidFill>
              </a:rPr>
              <a:t>join our governing body!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274394" y="1291625"/>
            <a:ext cx="5907465" cy="426705"/>
          </a:xfrm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r>
              <a:rPr lang="en-GB" i="1" dirty="0"/>
              <a:t>Governors are appointed to provide: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64280" y="0"/>
            <a:ext cx="2495898" cy="1457528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74226" y="448330"/>
            <a:ext cx="883997" cy="920576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48311" y="1291625"/>
            <a:ext cx="5019682" cy="426705"/>
          </a:xfrm>
          <a:prstGeom prst="rect">
            <a:avLst/>
          </a:prstGeom>
        </p:spPr>
      </p:pic>
      <p:sp>
        <p:nvSpPr>
          <p:cNvPr id="19" name="Text Placeholder 8"/>
          <p:cNvSpPr txBox="1">
            <a:spLocks/>
          </p:cNvSpPr>
          <p:nvPr/>
        </p:nvSpPr>
        <p:spPr>
          <a:xfrm>
            <a:off x="272474" y="4113096"/>
            <a:ext cx="5907465" cy="426705"/>
          </a:xfrm>
          <a:prstGeom prst="rect">
            <a:avLst/>
          </a:prstGeom>
          <a:solidFill>
            <a:srgbClr val="9F5FCF"/>
          </a:solidFill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i="1" dirty="0"/>
              <a:t>Governors are expected to: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78207" y="1694173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i="1" dirty="0"/>
              <a:t>Support for the Headteacher and staff, through partnership and positively promoting the work and high standards of our school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i="1" dirty="0"/>
              <a:t>Strategic leadership and accountability in school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i="1" dirty="0"/>
              <a:t>Strong links between our school and the community we serve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i="1" dirty="0"/>
              <a:t>A wide experience of the outside world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i="1" dirty="0"/>
              <a:t>An independent view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i="1" dirty="0"/>
              <a:t>A focus on long term development and improvement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i="1" dirty="0"/>
              <a:t>Accountability to the community for the use of resources and the standards of teaching and learning.</a:t>
            </a:r>
          </a:p>
        </p:txBody>
      </p:sp>
      <p:sp>
        <p:nvSpPr>
          <p:cNvPr id="22" name="Rectangle 21"/>
          <p:cNvSpPr/>
          <p:nvPr/>
        </p:nvSpPr>
        <p:spPr>
          <a:xfrm>
            <a:off x="178207" y="4582544"/>
            <a:ext cx="609600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i="1" dirty="0"/>
              <a:t>Regularly visit the school and attend governor meetings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i="1" dirty="0"/>
              <a:t>Work </a:t>
            </a:r>
            <a:r>
              <a:rPr lang="en-GB" sz="1600" i="1" u="sng" dirty="0"/>
              <a:t>as a member</a:t>
            </a:r>
            <a:r>
              <a:rPr lang="en-GB" sz="1600" i="1" dirty="0"/>
              <a:t> of the governing body (not as an individual) in the best interests of the school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i="1" dirty="0"/>
              <a:t>Develop an understanding of how school operates by reading school and general education documentation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i="1" dirty="0"/>
              <a:t>Become familiar with school governance processes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i="1" dirty="0"/>
              <a:t>Attend training, where appropriate.</a:t>
            </a:r>
          </a:p>
        </p:txBody>
      </p:sp>
      <p:sp>
        <p:nvSpPr>
          <p:cNvPr id="23" name="Text Placeholder 8"/>
          <p:cNvSpPr txBox="1">
            <a:spLocks/>
          </p:cNvSpPr>
          <p:nvPr/>
        </p:nvSpPr>
        <p:spPr>
          <a:xfrm>
            <a:off x="6370393" y="1862230"/>
            <a:ext cx="5684232" cy="42670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i="1" dirty="0"/>
              <a:t>Governors are involved in:</a:t>
            </a:r>
          </a:p>
        </p:txBody>
      </p:sp>
      <p:sp>
        <p:nvSpPr>
          <p:cNvPr id="24" name="Rectangle 23"/>
          <p:cNvSpPr/>
          <p:nvPr/>
        </p:nvSpPr>
        <p:spPr>
          <a:xfrm>
            <a:off x="6364359" y="2273842"/>
            <a:ext cx="5685971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i="1" dirty="0"/>
              <a:t>Governors’ meetings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i="1" dirty="0"/>
              <a:t>Discussions relating to: the vision, ethos, aims and objectives of our school; strategic direction; policy setting; finances; safe-guarding; curriculum; performance, behaviour and discipline; school development and progress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i="1" dirty="0"/>
              <a:t>Visits to school to talk to staff, children and parents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i="1" dirty="0"/>
              <a:t>Community link engagement activities.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i="1" dirty="0"/>
          </a:p>
        </p:txBody>
      </p:sp>
      <p:sp>
        <p:nvSpPr>
          <p:cNvPr id="25" name="Text Placeholder 8"/>
          <p:cNvSpPr txBox="1">
            <a:spLocks/>
          </p:cNvSpPr>
          <p:nvPr/>
        </p:nvSpPr>
        <p:spPr>
          <a:xfrm>
            <a:off x="6366098" y="4118132"/>
            <a:ext cx="5684232" cy="42670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i="1" dirty="0"/>
              <a:t>Become a governor if you:</a:t>
            </a:r>
          </a:p>
        </p:txBody>
      </p:sp>
      <p:sp>
        <p:nvSpPr>
          <p:cNvPr id="26" name="Rectangle 25"/>
          <p:cNvSpPr/>
          <p:nvPr/>
        </p:nvSpPr>
        <p:spPr>
          <a:xfrm>
            <a:off x="6364358" y="4527600"/>
            <a:ext cx="582764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i="1" dirty="0"/>
              <a:t>Care about the attainment of all our children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i="1" dirty="0"/>
              <a:t>Want to play a part in improving education and supporting staff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i="1" dirty="0"/>
              <a:t>Want to contribute to your local community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i="1" dirty="0"/>
              <a:t>Bring enthusiasm, commitment and an open, positive mindset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i="1" dirty="0"/>
              <a:t>Are willing to provide support, challenge, and ask questions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i="1" dirty="0"/>
              <a:t>Are willing to bring your skills and experience and to learn more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1" i="1" dirty="0"/>
              <a:t>Want to make a difference!</a:t>
            </a:r>
            <a:endParaRPr lang="en-GB" sz="1600" i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i="1" dirty="0"/>
          </a:p>
        </p:txBody>
      </p:sp>
      <p:sp>
        <p:nvSpPr>
          <p:cNvPr id="27" name="Text Placeholder 8"/>
          <p:cNvSpPr txBox="1">
            <a:spLocks/>
          </p:cNvSpPr>
          <p:nvPr/>
        </p:nvSpPr>
        <p:spPr>
          <a:xfrm>
            <a:off x="4893972" y="6318464"/>
            <a:ext cx="7156357" cy="50666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b="0" i="1" dirty="0"/>
              <a:t>If you would like to learn more about becoming a governor at our school, please contact the school office, or talk to one of our existing governors. Also visit our school website for more info.</a:t>
            </a:r>
          </a:p>
        </p:txBody>
      </p:sp>
    </p:spTree>
    <p:extLst>
      <p:ext uri="{BB962C8B-B14F-4D97-AF65-F5344CB8AC3E}">
        <p14:creationId xmlns:p14="http://schemas.microsoft.com/office/powerpoint/2010/main" val="14941233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316</Words>
  <Application>Microsoft Office PowerPoint</Application>
  <PresentationFormat>Widescreen</PresentationFormat>
  <Paragraphs>29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Make a difference…join our governing body!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Make a difference… join our governing body</dc:title>
  <dc:creator>Amanda Harrison</dc:creator>
  <cp:lastModifiedBy>Jessica Foulds</cp:lastModifiedBy>
  <cp:revision>9</cp:revision>
  <dcterms:created xsi:type="dcterms:W3CDTF">2018-09-17T09:15:08Z</dcterms:created>
  <dcterms:modified xsi:type="dcterms:W3CDTF">2019-02-06T11:05:36Z</dcterms:modified>
</cp:coreProperties>
</file>